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0"/>
  </p:notesMasterIdLst>
  <p:sldIdLst>
    <p:sldId id="272" r:id="rId5"/>
    <p:sldId id="273" r:id="rId6"/>
    <p:sldId id="274" r:id="rId7"/>
    <p:sldId id="275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816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E2175-4A5A-412E-B544-FA3E7BE1D39D}" type="datetimeFigureOut">
              <a:rPr lang="en-US" smtClean="0"/>
              <a:t>9/12/2023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EA6D1-6F22-46FD-AD91-FC510839F77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95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DF864-2F28-4237-BB3F-DBE3EEC3A404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65F95-D5CB-4597-9A25-760A580A4EC4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D033A-33AF-47DA-AE1D-7FBF8C89596B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1955D-A16B-4B36-9C9E-9B6A0F460CD0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4D8C1C2-5F97-402E-BFDF-BC6976DD2B8E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477F5-CDF6-4332-9528-B5F54BD0CC52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22145-F44D-4EAE-AEA9-510C1E39F158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C9399-AFC0-435C-A8B0-6455D03675EF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54154-AFFA-40FA-A445-5C940E21A930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7BCC-828A-4E33-B9B9-533C8665B8CD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7DBC-E941-44FF-A02C-1134922F1D02}" type="datetime1">
              <a:rPr lang="en-US" smtClean="0"/>
              <a:t>9/12/2023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E9963E1-723C-4B80-BFB3-4E37855A4263}" type="datetime1">
              <a:rPr lang="en-US" smtClean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close up of a flowers">
            <a:extLst>
              <a:ext uri="{FF2B5EF4-FFF2-40B4-BE49-F238E27FC236}">
                <a16:creationId xmlns:a16="http://schemas.microsoft.com/office/drawing/2014/main" id="{0EF5E38D-0785-4482-91F2-A65E2DFB58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" b="1478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16652-E95E-40C9-B397-C76AFE1C2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911095"/>
            <a:ext cx="9966960" cy="3035808"/>
          </a:xfrm>
        </p:spPr>
        <p:txBody>
          <a:bodyPr anchor="b">
            <a:normAutofit fontScale="90000"/>
          </a:bodyPr>
          <a:lstStyle/>
          <a:p>
            <a:r>
              <a:rPr lang="ru-RU" dirty="0" smtClean="0">
                <a:solidFill>
                  <a:srgbClr val="FFFFFF"/>
                </a:solidFill>
              </a:rPr>
              <a:t>Факторы больше всего влияющие на цены квартир в лондоне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BE257-83AA-474D-BCC2-238EE02A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5014762"/>
            <a:ext cx="7891272" cy="1069848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rgbClr val="FFFFFF"/>
                </a:solidFill>
              </a:rPr>
              <a:t>Касенов Толеутай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51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3874" y="0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smtClean="0"/>
              <a:t>Гипотеза</a:t>
            </a:r>
            <a:r>
              <a:rPr lang="en-US" sz="4000" dirty="0" smtClean="0"/>
              <a:t> 1:</a:t>
            </a:r>
            <a:r>
              <a:rPr lang="ru-RU" sz="4000" dirty="0" smtClean="0"/>
              <a:t> цены квартир в Лондоне на прямую связаны с их близостью к общественному транспорту </a:t>
            </a:r>
            <a:endParaRPr lang="en-US" sz="4000" dirty="0"/>
          </a:p>
        </p:txBody>
      </p:sp>
      <p:pic>
        <p:nvPicPr>
          <p:cNvPr id="1026" name="Picture 2" descr="Oceanic House Luxury Apartments London - Surface 3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238250"/>
            <a:ext cx="8429625" cy="56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London Waterside Apartments | Canary Wharf | Vertus N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19883"/>
            <a:ext cx="3762375" cy="493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351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С первого взгляда, кажется что гипотеза доказана когда мы смотрим на сырые цифры, что в среднем цена квартиры в Лондоне на 50,000 фунтов стерлинга выше, если у нее есть близкий доступ к общественному транспорту. Но  посмотрев на график этих статистик быстро можно понять, что это настолько маленькая разница что нельзя сказать что гипотеза доказана.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025" y="1930472"/>
            <a:ext cx="6276975" cy="4927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9325"/>
            <a:ext cx="6209006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5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Мы дальше видим доказательство что это гипотеза неверна, так как самые дешевые и самые дорогие квартиры в близи общественного транспорта ДЕШЕВЛЕ, чем те которые далеко от него.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1" y="2004099"/>
            <a:ext cx="6315076" cy="4853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0415"/>
            <a:ext cx="6276975" cy="487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8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/>
              <a:t>В итоге</a:t>
            </a:r>
            <a:r>
              <a:rPr lang="en-US" sz="4000" dirty="0" smtClean="0"/>
              <a:t>:</a:t>
            </a:r>
            <a:r>
              <a:rPr lang="ru-RU" sz="4000" dirty="0" smtClean="0"/>
              <a:t> если вы хотите инвестировать в жилище в Лондоне, то локация имущества менее важна, чем другие характеристики квартиры.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057630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674FF-673D-40E4-90DC-427647F6395A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http://purl.org/dc/dcmitype/"/>
    <ds:schemaRef ds:uri="http://purl.org/dc/terms/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EFE16CA-070B-4D00-B57F-1D59C2AB8F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A9D615-5981-403D-BA81-11685916B2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 design</Template>
  <TotalTime>0</TotalTime>
  <Words>140</Words>
  <Application>Microsoft Office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Rockwell</vt:lpstr>
      <vt:lpstr>Rockwell Condensed</vt:lpstr>
      <vt:lpstr>Wingdings</vt:lpstr>
      <vt:lpstr>Wood Type</vt:lpstr>
      <vt:lpstr>Факторы больше всего влияющие на цены квартир в лондоне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2023-09-12T14:31:32Z</dcterms:created>
  <dcterms:modified xsi:type="dcterms:W3CDTF">2023-09-12T15:57:17Z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